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153EFCB-DE25-4615-AD80-1400BE10171C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8501CBC-6F04-4AA0-8EF9-734AB72DA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958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86FD43B-79C8-45FA-AD9B-25E8AE1F0080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A7D97B2-8709-4313-8773-850473170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235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D97B2-8709-4313-8773-8504731701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5085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D97B2-8709-4313-8773-8504731701F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348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D97B2-8709-4313-8773-8504731701F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8651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D97B2-8709-4313-8773-8504731701F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641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D97B2-8709-4313-8773-8504731701F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20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D97B2-8709-4313-8773-8504731701F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61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D97B2-8709-4313-8773-8504731701F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69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D97B2-8709-4313-8773-8504731701F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959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D97B2-8709-4313-8773-8504731701F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326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D97B2-8709-4313-8773-8504731701F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088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D97B2-8709-4313-8773-8504731701F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4355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7D97B2-8709-4313-8773-8504731701F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680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0F80-53C0-4ABE-A689-8DAFD5FB38CF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F008-2256-45F4-8A8D-4C7B1C70E593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8993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0F80-53C0-4ABE-A689-8DAFD5FB38CF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F008-2256-45F4-8A8D-4C7B1C70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94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0F80-53C0-4ABE-A689-8DAFD5FB38CF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F008-2256-45F4-8A8D-4C7B1C70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67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0F80-53C0-4ABE-A689-8DAFD5FB38CF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F008-2256-45F4-8A8D-4C7B1C70E59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78362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0F80-53C0-4ABE-A689-8DAFD5FB38CF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F008-2256-45F4-8A8D-4C7B1C70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62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0F80-53C0-4ABE-A689-8DAFD5FB38CF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F008-2256-45F4-8A8D-4C7B1C70E59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185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0F80-53C0-4ABE-A689-8DAFD5FB38CF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F008-2256-45F4-8A8D-4C7B1C70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74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0F80-53C0-4ABE-A689-8DAFD5FB38CF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F008-2256-45F4-8A8D-4C7B1C70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2829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0F80-53C0-4ABE-A689-8DAFD5FB38CF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F008-2256-45F4-8A8D-4C7B1C70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293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0F80-53C0-4ABE-A689-8DAFD5FB38CF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F008-2256-45F4-8A8D-4C7B1C70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0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0F80-53C0-4ABE-A689-8DAFD5FB38CF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F008-2256-45F4-8A8D-4C7B1C70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451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0F80-53C0-4ABE-A689-8DAFD5FB38CF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F008-2256-45F4-8A8D-4C7B1C70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61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0F80-53C0-4ABE-A689-8DAFD5FB38CF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F008-2256-45F4-8A8D-4C7B1C70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14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0F80-53C0-4ABE-A689-8DAFD5FB38CF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F008-2256-45F4-8A8D-4C7B1C70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288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0F80-53C0-4ABE-A689-8DAFD5FB38CF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F008-2256-45F4-8A8D-4C7B1C70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60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0F80-53C0-4ABE-A689-8DAFD5FB38CF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F008-2256-45F4-8A8D-4C7B1C70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04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A0F80-53C0-4ABE-A689-8DAFD5FB38CF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F008-2256-45F4-8A8D-4C7B1C70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3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53A0F80-53C0-4ABE-A689-8DAFD5FB38CF}" type="datetimeFigureOut">
              <a:rPr lang="en-US" smtClean="0"/>
              <a:t>11/20/2017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4F5F008-2256-45F4-8A8D-4C7B1C70E5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5854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Declaration of Independence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10153506" cy="194733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Who wrote it and when was it adopted?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0144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2421" y="966355"/>
            <a:ext cx="8001000" cy="120534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The compromise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387437"/>
            <a:ext cx="10704224" cy="2403764"/>
          </a:xfrm>
        </p:spPr>
        <p:txBody>
          <a:bodyPr>
            <a:noAutofit/>
          </a:bodyPr>
          <a:lstStyle/>
          <a:p>
            <a:r>
              <a:rPr lang="en-US" sz="4800" dirty="0" smtClean="0"/>
              <a:t>What was the Great Compromise that came out of both the Virginia Plan and New Jersey Plan?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7712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841664"/>
            <a:ext cx="10101552" cy="2088573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The Three-Fifths Compromise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10101552" cy="194733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What was the purpose of the Three-Fifths Compromise?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6296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436418"/>
            <a:ext cx="8001000" cy="1911927"/>
          </a:xfrm>
        </p:spPr>
        <p:txBody>
          <a:bodyPr>
            <a:noAutofit/>
          </a:bodyPr>
          <a:lstStyle/>
          <a:p>
            <a:r>
              <a:rPr lang="en-US" sz="6000" dirty="0" smtClean="0"/>
              <a:t>Three Branches of Government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1" y="2462645"/>
            <a:ext cx="10756179" cy="3328556"/>
          </a:xfrm>
        </p:spPr>
        <p:txBody>
          <a:bodyPr>
            <a:noAutofit/>
          </a:bodyPr>
          <a:lstStyle/>
          <a:p>
            <a:r>
              <a:rPr lang="en-US" sz="4800" dirty="0" smtClean="0"/>
              <a:t>Name the three branches of government.</a:t>
            </a:r>
          </a:p>
          <a:p>
            <a:r>
              <a:rPr lang="en-US" sz="4800" dirty="0" smtClean="0"/>
              <a:t>Why does the Constitution have three branches of government?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43601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1" y="1"/>
            <a:ext cx="9935297" cy="3657600"/>
          </a:xfrm>
        </p:spPr>
        <p:txBody>
          <a:bodyPr>
            <a:noAutofit/>
          </a:bodyPr>
          <a:lstStyle/>
          <a:p>
            <a:r>
              <a:rPr lang="en-US" sz="6000" dirty="0" smtClean="0"/>
              <a:t>What was the purpose of the Declaration of Independence?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20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What does it mean if a right is unalienable?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10215852" cy="194733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What are the three unalienable rights?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3941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Articles of confederation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1" y="3843867"/>
            <a:ext cx="10111943" cy="1947333"/>
          </a:xfrm>
        </p:spPr>
        <p:txBody>
          <a:bodyPr>
            <a:noAutofit/>
          </a:bodyPr>
          <a:lstStyle/>
          <a:p>
            <a:r>
              <a:rPr lang="en-US" sz="4800" dirty="0" smtClean="0"/>
              <a:t>What were the Articles of Confederation?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3689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9904124" cy="2971801"/>
          </a:xfrm>
        </p:spPr>
        <p:txBody>
          <a:bodyPr>
            <a:normAutofit/>
          </a:bodyPr>
          <a:lstStyle/>
          <a:p>
            <a:r>
              <a:rPr lang="en-US" sz="6000" dirty="0" smtClean="0"/>
              <a:t>Problems with Articles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9831388" cy="194733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What were the problems with the Articles of Confederation?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6152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2130" y="581891"/>
            <a:ext cx="8001000" cy="171450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Constitutional convention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1" y="2296391"/>
            <a:ext cx="10984779" cy="3494809"/>
          </a:xfrm>
        </p:spPr>
        <p:txBody>
          <a:bodyPr>
            <a:normAutofit fontScale="92500" lnSpcReduction="10000"/>
          </a:bodyPr>
          <a:lstStyle/>
          <a:p>
            <a:r>
              <a:rPr lang="en-US" sz="4800" dirty="0" smtClean="0"/>
              <a:t>What was the name of the building where the Constitutional Convention was held?</a:t>
            </a:r>
          </a:p>
          <a:p>
            <a:r>
              <a:rPr lang="en-US" sz="4800" dirty="0" smtClean="0"/>
              <a:t>What was the original purpose of the Constitutional Convention?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1282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0303" y="768927"/>
            <a:ext cx="10267806" cy="1465118"/>
          </a:xfrm>
        </p:spPr>
        <p:txBody>
          <a:bodyPr>
            <a:normAutofit/>
          </a:bodyPr>
          <a:lstStyle/>
          <a:p>
            <a:r>
              <a:rPr lang="en-US" sz="6000" dirty="0" smtClean="0"/>
              <a:t>The Great Compromise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10267806" cy="1947333"/>
          </a:xfrm>
        </p:spPr>
        <p:txBody>
          <a:bodyPr/>
          <a:lstStyle/>
          <a:p>
            <a:r>
              <a:rPr lang="en-US" sz="4800" dirty="0" smtClean="0"/>
              <a:t>Large states vs small states </a:t>
            </a:r>
          </a:p>
          <a:p>
            <a:r>
              <a:rPr lang="en-US" sz="4800" dirty="0" smtClean="0"/>
              <a:t>(population)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01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7894" y="800101"/>
            <a:ext cx="8001000" cy="1048712"/>
          </a:xfrm>
        </p:spPr>
        <p:txBody>
          <a:bodyPr>
            <a:normAutofit/>
          </a:bodyPr>
          <a:lstStyle/>
          <a:p>
            <a:r>
              <a:rPr lang="en-US" sz="6000" dirty="0" smtClean="0"/>
              <a:t>Virginia Plan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1" y="2566555"/>
            <a:ext cx="10226243" cy="3224646"/>
          </a:xfrm>
        </p:spPr>
        <p:txBody>
          <a:bodyPr>
            <a:noAutofit/>
          </a:bodyPr>
          <a:lstStyle/>
          <a:p>
            <a:r>
              <a:rPr lang="en-US" sz="4800" dirty="0" smtClean="0"/>
              <a:t>Did it support the large or small states?</a:t>
            </a:r>
          </a:p>
          <a:p>
            <a:r>
              <a:rPr lang="en-US" sz="4800" dirty="0" smtClean="0"/>
              <a:t>What was the plan?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84401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0075" y="1018309"/>
            <a:ext cx="8001000" cy="109104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New Jersey plan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1" y="3843867"/>
            <a:ext cx="10143115" cy="1947333"/>
          </a:xfrm>
        </p:spPr>
        <p:txBody>
          <a:bodyPr>
            <a:normAutofit fontScale="77500" lnSpcReduction="20000"/>
          </a:bodyPr>
          <a:lstStyle/>
          <a:p>
            <a:r>
              <a:rPr lang="en-US" sz="4800" dirty="0"/>
              <a:t>Did it support the large or small states?</a:t>
            </a:r>
          </a:p>
          <a:p>
            <a:endParaRPr lang="en-US" sz="4800" dirty="0"/>
          </a:p>
          <a:p>
            <a:r>
              <a:rPr lang="en-US" sz="4800" dirty="0"/>
              <a:t>What was the plan?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03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325</TotalTime>
  <Words>197</Words>
  <Application>Microsoft Office PowerPoint</Application>
  <PresentationFormat>Widescreen</PresentationFormat>
  <Paragraphs>41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Century Gothic</vt:lpstr>
      <vt:lpstr>Wingdings 3</vt:lpstr>
      <vt:lpstr>Slice</vt:lpstr>
      <vt:lpstr>Declaration of Independence</vt:lpstr>
      <vt:lpstr>What was the purpose of the Declaration of Independence?</vt:lpstr>
      <vt:lpstr>What does it mean if a right is unalienable?</vt:lpstr>
      <vt:lpstr>Articles of confederation</vt:lpstr>
      <vt:lpstr>Problems with Articles</vt:lpstr>
      <vt:lpstr>Constitutional convention</vt:lpstr>
      <vt:lpstr>The Great Compromise</vt:lpstr>
      <vt:lpstr>Virginia Plan</vt:lpstr>
      <vt:lpstr>New Jersey plan</vt:lpstr>
      <vt:lpstr>The compromise</vt:lpstr>
      <vt:lpstr>The Three-Fifths Compromise</vt:lpstr>
      <vt:lpstr>Three Branches of Government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Declaration of Independence</dc:title>
  <dc:creator>Mannella, Gina</dc:creator>
  <cp:lastModifiedBy>Mannella, Gina</cp:lastModifiedBy>
  <cp:revision>7</cp:revision>
  <cp:lastPrinted>2017-11-20T14:19:45Z</cp:lastPrinted>
  <dcterms:created xsi:type="dcterms:W3CDTF">2017-11-16T16:19:14Z</dcterms:created>
  <dcterms:modified xsi:type="dcterms:W3CDTF">2017-11-20T14:27:34Z</dcterms:modified>
</cp:coreProperties>
</file>