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53EFCB-DE25-4615-AD80-1400BE10171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8501CBC-6F04-4AA0-8EF9-734AB72DA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95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6FD43B-79C8-45FA-AD9B-25E8AE1F0080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7D97B2-8709-4313-8773-85047317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35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08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34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65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4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20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1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69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9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26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08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35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97B2-8709-4313-8773-8504731701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80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99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9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67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7836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6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185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74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82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9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5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8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6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3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53A0F80-53C0-4ABE-A689-8DAFD5FB38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F5F008-2256-45F4-8A8D-4C7B1C70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85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Declaration of Independence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0153506" cy="194733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Who wrote it and when was it adopted?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0144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2421" y="966355"/>
            <a:ext cx="8001000" cy="120534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compromise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387437"/>
            <a:ext cx="10704224" cy="2403764"/>
          </a:xfrm>
        </p:spPr>
        <p:txBody>
          <a:bodyPr>
            <a:noAutofit/>
          </a:bodyPr>
          <a:lstStyle/>
          <a:p>
            <a:r>
              <a:rPr lang="en-US" sz="4800" dirty="0" smtClean="0"/>
              <a:t>What was the Great Compromise that came out of both the Virginia Plan and New Jersey Plan?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771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841664"/>
            <a:ext cx="10101552" cy="208857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Three-Fifths Compromise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0101552" cy="194733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What was the purpose of the Three-Fifths Compromise?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629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436418"/>
            <a:ext cx="8001000" cy="1911927"/>
          </a:xfrm>
        </p:spPr>
        <p:txBody>
          <a:bodyPr>
            <a:noAutofit/>
          </a:bodyPr>
          <a:lstStyle/>
          <a:p>
            <a:r>
              <a:rPr lang="en-US" sz="6000" dirty="0" smtClean="0"/>
              <a:t>Three Branches of Government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2462645"/>
            <a:ext cx="10756179" cy="3328556"/>
          </a:xfrm>
        </p:spPr>
        <p:txBody>
          <a:bodyPr>
            <a:noAutofit/>
          </a:bodyPr>
          <a:lstStyle/>
          <a:p>
            <a:r>
              <a:rPr lang="en-US" sz="4800" dirty="0" smtClean="0"/>
              <a:t>Name the three branches of government.</a:t>
            </a:r>
          </a:p>
          <a:p>
            <a:r>
              <a:rPr lang="en-US" sz="4800" dirty="0" smtClean="0"/>
              <a:t>Why does the Constitution have three branches of government?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360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1"/>
            <a:ext cx="9935297" cy="3657600"/>
          </a:xfrm>
        </p:spPr>
        <p:txBody>
          <a:bodyPr>
            <a:noAutofit/>
          </a:bodyPr>
          <a:lstStyle/>
          <a:p>
            <a:r>
              <a:rPr lang="en-US" sz="6000" dirty="0" smtClean="0"/>
              <a:t>What was the purpose of the Declaration of Independence?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0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What does it mean if a right is unalienable?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0215852" cy="194733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What are the three unalienable rights?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394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Articles of confederation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10111943" cy="1947333"/>
          </a:xfrm>
        </p:spPr>
        <p:txBody>
          <a:bodyPr>
            <a:noAutofit/>
          </a:bodyPr>
          <a:lstStyle/>
          <a:p>
            <a:r>
              <a:rPr lang="en-US" sz="4800" dirty="0" smtClean="0"/>
              <a:t>What were the Articles of Confederation?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3689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904124" cy="2971801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Problems with Articles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9831388" cy="194733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What were the problems with the Articles of Confederation?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6152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130" y="581891"/>
            <a:ext cx="8001000" cy="1714500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Constitutional convention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2296391"/>
            <a:ext cx="10984779" cy="3494809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What was the name of the building where the Constitutional Convention was held?</a:t>
            </a:r>
          </a:p>
          <a:p>
            <a:r>
              <a:rPr lang="en-US" sz="4800" dirty="0" smtClean="0"/>
              <a:t>What was the original purpose of the Constitutional Convention?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1282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303" y="768927"/>
            <a:ext cx="10267806" cy="1465118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Great Compromise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0267806" cy="1947333"/>
          </a:xfrm>
        </p:spPr>
        <p:txBody>
          <a:bodyPr/>
          <a:lstStyle/>
          <a:p>
            <a:r>
              <a:rPr lang="en-US" sz="4800" dirty="0" smtClean="0"/>
              <a:t>Large states vs small states </a:t>
            </a:r>
          </a:p>
          <a:p>
            <a:r>
              <a:rPr lang="en-US" sz="4800" dirty="0" smtClean="0"/>
              <a:t>(population)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01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894" y="800101"/>
            <a:ext cx="8001000" cy="104871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Virginia Plan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2566555"/>
            <a:ext cx="10226243" cy="3224646"/>
          </a:xfrm>
        </p:spPr>
        <p:txBody>
          <a:bodyPr>
            <a:noAutofit/>
          </a:bodyPr>
          <a:lstStyle/>
          <a:p>
            <a:r>
              <a:rPr lang="en-US" sz="4800" dirty="0" smtClean="0"/>
              <a:t>Did it support the large or small states?</a:t>
            </a:r>
          </a:p>
          <a:p>
            <a:r>
              <a:rPr lang="en-US" sz="4800" dirty="0" smtClean="0"/>
              <a:t>What was the plan?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4401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075" y="1018309"/>
            <a:ext cx="8001000" cy="109104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New Jersey plan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10143115" cy="1947333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/>
              <a:t>Did it support the large or small states?</a:t>
            </a:r>
          </a:p>
          <a:p>
            <a:endParaRPr lang="en-US" sz="4800" dirty="0"/>
          </a:p>
          <a:p>
            <a:r>
              <a:rPr lang="en-US" sz="4800" dirty="0"/>
              <a:t>What was the plan?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3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325</TotalTime>
  <Words>197</Words>
  <Application>Microsoft Office PowerPoint</Application>
  <PresentationFormat>Widescreen</PresentationFormat>
  <Paragraphs>41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3</vt:lpstr>
      <vt:lpstr>Slice</vt:lpstr>
      <vt:lpstr>Declaration of Independence</vt:lpstr>
      <vt:lpstr>What was the purpose of the Declaration of Independence?</vt:lpstr>
      <vt:lpstr>What does it mean if a right is unalienable?</vt:lpstr>
      <vt:lpstr>Articles of confederation</vt:lpstr>
      <vt:lpstr>Problems with Articles</vt:lpstr>
      <vt:lpstr>Constitutional convention</vt:lpstr>
      <vt:lpstr>The Great Compromise</vt:lpstr>
      <vt:lpstr>Virginia Plan</vt:lpstr>
      <vt:lpstr>New Jersey plan</vt:lpstr>
      <vt:lpstr>The compromise</vt:lpstr>
      <vt:lpstr>The Three-Fifths Compromise</vt:lpstr>
      <vt:lpstr>Three Branches of Government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Independence</dc:title>
  <dc:creator>Mannella, Gina</dc:creator>
  <cp:lastModifiedBy>Mannella, Gina</cp:lastModifiedBy>
  <cp:revision>7</cp:revision>
  <cp:lastPrinted>2017-11-20T14:19:45Z</cp:lastPrinted>
  <dcterms:created xsi:type="dcterms:W3CDTF">2017-11-16T16:19:14Z</dcterms:created>
  <dcterms:modified xsi:type="dcterms:W3CDTF">2017-11-20T14:27:34Z</dcterms:modified>
</cp:coreProperties>
</file>