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lt6R1KD4E0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904009"/>
          </a:xfrm>
        </p:spPr>
        <p:txBody>
          <a:bodyPr>
            <a:noAutofit/>
          </a:bodyPr>
          <a:lstStyle/>
          <a:p>
            <a:r>
              <a:rPr lang="en-US" sz="5800" b="1" dirty="0" smtClean="0"/>
              <a:t>Parts of the Constitution</a:t>
            </a:r>
            <a:endParaRPr lang="en-US" sz="5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3938155"/>
            <a:ext cx="8915399" cy="1965507"/>
          </a:xfrm>
        </p:spPr>
        <p:txBody>
          <a:bodyPr/>
          <a:lstStyle/>
          <a:p>
            <a:r>
              <a:rPr lang="en-US" sz="4000" b="1" dirty="0" smtClean="0">
                <a:sym typeface="Wingdings" panose="05000000000000000000" pitchFamily="2" charset="2"/>
              </a:rPr>
              <a:t>The Seven Articles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sz="4000" b="1" dirty="0" smtClean="0">
                <a:sym typeface="Wingdings" panose="05000000000000000000" pitchFamily="2" charset="2"/>
              </a:rPr>
              <a:t>The 27 Amendments</a:t>
            </a:r>
          </a:p>
        </p:txBody>
      </p:sp>
    </p:spTree>
    <p:extLst>
      <p:ext uri="{BB962C8B-B14F-4D97-AF65-F5344CB8AC3E}">
        <p14:creationId xmlns:p14="http://schemas.microsoft.com/office/powerpoint/2010/main" val="138277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0956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9090" y="1590261"/>
            <a:ext cx="4313864" cy="4320961"/>
          </a:xfrm>
        </p:spPr>
        <p:txBody>
          <a:bodyPr/>
          <a:lstStyle/>
          <a:p>
            <a:r>
              <a:rPr lang="en-US" sz="2600" dirty="0" smtClean="0"/>
              <a:t>AMENDMENT 13 – </a:t>
            </a:r>
            <a:r>
              <a:rPr lang="en-US" sz="2600" i="1" dirty="0" smtClean="0"/>
              <a:t>1865</a:t>
            </a:r>
          </a:p>
          <a:p>
            <a:pPr marL="0" indent="0">
              <a:buNone/>
            </a:pPr>
            <a:r>
              <a:rPr lang="en-US" sz="2200" dirty="0" smtClean="0"/>
              <a:t>Abolished slavery</a:t>
            </a:r>
            <a:r>
              <a:rPr lang="en-US" dirty="0" smtClean="0"/>
              <a:t>	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1590261"/>
            <a:ext cx="4313864" cy="4313583"/>
          </a:xfrm>
        </p:spPr>
        <p:txBody>
          <a:bodyPr/>
          <a:lstStyle/>
          <a:p>
            <a:r>
              <a:rPr lang="en-US" sz="2600" dirty="0" smtClean="0"/>
              <a:t>AMENDMENT 14 –</a:t>
            </a:r>
            <a:r>
              <a:rPr lang="en-US" sz="2600" i="1" dirty="0" smtClean="0"/>
              <a:t>1868</a:t>
            </a:r>
          </a:p>
          <a:p>
            <a:pPr marL="0" indent="0">
              <a:buNone/>
            </a:pPr>
            <a:r>
              <a:rPr lang="en-US" sz="2200" dirty="0" smtClean="0"/>
              <a:t>All persons born or naturalized in the United States gets full rights.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3164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29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/>
              <a:t>AMENDMENT 15 – </a:t>
            </a:r>
            <a:r>
              <a:rPr lang="en-US" sz="2600" i="1" dirty="0" smtClean="0"/>
              <a:t>1870</a:t>
            </a:r>
          </a:p>
          <a:p>
            <a:pPr marL="0" indent="0">
              <a:buNone/>
            </a:pPr>
            <a:r>
              <a:rPr lang="en-US" sz="2200" dirty="0" smtClean="0"/>
              <a:t>African American men gain the right to vote</a:t>
            </a:r>
          </a:p>
          <a:p>
            <a:pPr marL="0" indent="0">
              <a:buNone/>
            </a:pPr>
            <a:r>
              <a:rPr lang="en-US" sz="2200" dirty="0" smtClean="0"/>
              <a:t>States cannot prevent a person from voting because of race, creed, or color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600" dirty="0" smtClean="0"/>
              <a:t>AMENDMENT 16 – </a:t>
            </a:r>
            <a:r>
              <a:rPr lang="en-US" sz="2600" i="1" dirty="0" smtClean="0"/>
              <a:t>1913</a:t>
            </a:r>
          </a:p>
          <a:p>
            <a:pPr marL="0" indent="0">
              <a:buNone/>
            </a:pPr>
            <a:r>
              <a:rPr lang="en-US" sz="2200" dirty="0" smtClean="0"/>
              <a:t>Income tax amendment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8397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29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/>
              <a:t>AMENDMENT 17 – </a:t>
            </a:r>
            <a:r>
              <a:rPr lang="en-US" sz="2600" i="1" dirty="0" smtClean="0"/>
              <a:t>1913</a:t>
            </a:r>
          </a:p>
          <a:p>
            <a:pPr marL="0" indent="0">
              <a:buNone/>
            </a:pPr>
            <a:r>
              <a:rPr lang="en-US" sz="2200" dirty="0" smtClean="0"/>
              <a:t>Senators are elected by popular election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200" dirty="0" smtClean="0"/>
              <a:t>AMENDMENT 18 – </a:t>
            </a:r>
            <a:r>
              <a:rPr lang="en-US" sz="2200" i="1" dirty="0" smtClean="0"/>
              <a:t>1919</a:t>
            </a:r>
          </a:p>
          <a:p>
            <a:pPr marL="0" indent="0">
              <a:buNone/>
            </a:pPr>
            <a:r>
              <a:rPr lang="en-US" sz="2200" dirty="0" smtClean="0"/>
              <a:t>Prohibition – No alcoholic beverages can be made, bought, or sold in the United States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6501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29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/>
              <a:t>AMENDMENT 19 – </a:t>
            </a:r>
            <a:r>
              <a:rPr lang="en-US" sz="2600" i="1" dirty="0" smtClean="0"/>
              <a:t>1920</a:t>
            </a:r>
          </a:p>
          <a:p>
            <a:pPr marL="0" indent="0">
              <a:buNone/>
            </a:pPr>
            <a:r>
              <a:rPr lang="en-US" sz="2200" dirty="0" smtClean="0"/>
              <a:t>Women get the right to vote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600" dirty="0" smtClean="0"/>
              <a:t>AMENDMENT 20 –</a:t>
            </a:r>
            <a:r>
              <a:rPr lang="en-US" sz="2600" i="1" dirty="0" smtClean="0"/>
              <a:t>1933</a:t>
            </a:r>
          </a:p>
          <a:p>
            <a:pPr marL="0" indent="0">
              <a:buNone/>
            </a:pPr>
            <a:r>
              <a:rPr lang="en-US" sz="2200" dirty="0" smtClean="0"/>
              <a:t>Changed the date the President takes office to January 20</a:t>
            </a:r>
          </a:p>
          <a:p>
            <a:pPr marL="0" indent="0">
              <a:buNone/>
            </a:pPr>
            <a:r>
              <a:rPr lang="en-US" sz="2200" dirty="0" smtClean="0"/>
              <a:t>Changed start date of Congress to January 3</a:t>
            </a:r>
          </a:p>
        </p:txBody>
      </p:sp>
    </p:spTree>
    <p:extLst>
      <p:ext uri="{BB962C8B-B14F-4D97-AF65-F5344CB8AC3E}">
        <p14:creationId xmlns:p14="http://schemas.microsoft.com/office/powerpoint/2010/main" val="122288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29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/>
              <a:t>AMENDMENT 21 – </a:t>
            </a:r>
            <a:r>
              <a:rPr lang="en-US" sz="2600" i="1" dirty="0" smtClean="0"/>
              <a:t>1933</a:t>
            </a:r>
          </a:p>
          <a:p>
            <a:pPr marL="0" indent="0">
              <a:buNone/>
            </a:pPr>
            <a:r>
              <a:rPr lang="en-US" sz="2200" dirty="0" smtClean="0"/>
              <a:t>Repealed prohibition </a:t>
            </a:r>
          </a:p>
          <a:p>
            <a:pPr marL="0" indent="0">
              <a:buNone/>
            </a:pPr>
            <a:r>
              <a:rPr lang="en-US" sz="2200" dirty="0" smtClean="0"/>
              <a:t>Made the 18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Amendment no longer valid</a:t>
            </a:r>
          </a:p>
          <a:p>
            <a:pPr marL="0" indent="0">
              <a:buNone/>
            </a:pPr>
            <a:r>
              <a:rPr lang="en-US" sz="2200" dirty="0" smtClean="0"/>
              <a:t>The only amendment to void another amendment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33600"/>
            <a:ext cx="4313864" cy="3777622"/>
          </a:xfrm>
        </p:spPr>
        <p:txBody>
          <a:bodyPr/>
          <a:lstStyle/>
          <a:p>
            <a:r>
              <a:rPr lang="en-US" sz="2600" dirty="0" smtClean="0"/>
              <a:t>AMENDMENT 22 –</a:t>
            </a:r>
            <a:r>
              <a:rPr lang="en-US" sz="2600" i="1" dirty="0" smtClean="0"/>
              <a:t>1951</a:t>
            </a:r>
          </a:p>
          <a:p>
            <a:pPr marL="0" indent="0">
              <a:buNone/>
            </a:pPr>
            <a:r>
              <a:rPr lang="en-US" sz="2200" dirty="0" smtClean="0"/>
              <a:t>States that the president may not serve more than TWO elected TERMS</a:t>
            </a:r>
          </a:p>
        </p:txBody>
      </p:sp>
    </p:spTree>
    <p:extLst>
      <p:ext uri="{BB962C8B-B14F-4D97-AF65-F5344CB8AC3E}">
        <p14:creationId xmlns:p14="http://schemas.microsoft.com/office/powerpoint/2010/main" val="214117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29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/>
              <a:t>AMENDMENT 23 – </a:t>
            </a:r>
            <a:r>
              <a:rPr lang="en-US" sz="2600" i="1" dirty="0" smtClean="0"/>
              <a:t>1961</a:t>
            </a:r>
          </a:p>
          <a:p>
            <a:pPr marL="0" indent="0">
              <a:buNone/>
            </a:pPr>
            <a:r>
              <a:rPr lang="en-US" sz="2200" dirty="0" smtClean="0"/>
              <a:t>Gave residents of Washington D.C., the right to vote in presidential election</a:t>
            </a:r>
            <a:endParaRPr lang="en-US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33600"/>
            <a:ext cx="4313864" cy="3777622"/>
          </a:xfrm>
        </p:spPr>
        <p:txBody>
          <a:bodyPr/>
          <a:lstStyle/>
          <a:p>
            <a:r>
              <a:rPr lang="en-US" sz="2600" dirty="0" smtClean="0"/>
              <a:t>AMENDMENT 24 – </a:t>
            </a:r>
            <a:r>
              <a:rPr lang="en-US" sz="2600" i="1" dirty="0" smtClean="0"/>
              <a:t>1964</a:t>
            </a:r>
          </a:p>
          <a:p>
            <a:pPr marL="0" indent="0">
              <a:buNone/>
            </a:pPr>
            <a:r>
              <a:rPr lang="en-US" sz="2200" dirty="0" smtClean="0"/>
              <a:t>Anti-poll tax</a:t>
            </a:r>
          </a:p>
          <a:p>
            <a:pPr marL="0" indent="0">
              <a:buNone/>
            </a:pPr>
            <a:r>
              <a:rPr lang="en-US" sz="2200" dirty="0" smtClean="0"/>
              <a:t>Forbids taxing voters before they may vote in national elections</a:t>
            </a:r>
          </a:p>
        </p:txBody>
      </p:sp>
    </p:spTree>
    <p:extLst>
      <p:ext uri="{BB962C8B-B14F-4D97-AF65-F5344CB8AC3E}">
        <p14:creationId xmlns:p14="http://schemas.microsoft.com/office/powerpoint/2010/main" val="82660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29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AMENDMENT 25 – </a:t>
            </a:r>
            <a:r>
              <a:rPr lang="en-US" sz="2600" i="1" dirty="0" smtClean="0"/>
              <a:t>1967</a:t>
            </a:r>
          </a:p>
          <a:p>
            <a:pPr marL="0" indent="0">
              <a:buNone/>
            </a:pPr>
            <a:r>
              <a:rPr lang="en-US" sz="2200" dirty="0" smtClean="0"/>
              <a:t>Sets up the process that if a president is ailing he may pass the duties of office to the vice president </a:t>
            </a:r>
          </a:p>
          <a:p>
            <a:pPr marL="0" indent="0">
              <a:buNone/>
            </a:pPr>
            <a:r>
              <a:rPr lang="en-US" sz="2200" dirty="0" smtClean="0"/>
              <a:t>Establishes the process then to fill the vacancy of vice president</a:t>
            </a:r>
          </a:p>
          <a:p>
            <a:pPr marL="0" indent="0">
              <a:buNone/>
            </a:pPr>
            <a:r>
              <a:rPr lang="en-US" sz="2200" dirty="0" smtClean="0">
                <a:sym typeface="Wingdings" panose="05000000000000000000" pitchFamily="2" charset="2"/>
              </a:rPr>
              <a:t> New VP is appointed by President and approval needed by majority vote in both houses of Congress</a:t>
            </a:r>
            <a:endParaRPr lang="en-US" sz="22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33600"/>
            <a:ext cx="4313864" cy="377762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AMENDMENT 26 – </a:t>
            </a:r>
            <a:r>
              <a:rPr lang="en-US" sz="2800" i="1" dirty="0" smtClean="0"/>
              <a:t>1971</a:t>
            </a:r>
          </a:p>
          <a:p>
            <a:pPr marL="0" indent="0">
              <a:buNone/>
            </a:pPr>
            <a:r>
              <a:rPr lang="en-US" sz="2400" dirty="0" smtClean="0"/>
              <a:t>Changed the voting age from 21 to 18 years old</a:t>
            </a:r>
          </a:p>
        </p:txBody>
      </p:sp>
    </p:spTree>
    <p:extLst>
      <p:ext uri="{BB962C8B-B14F-4D97-AF65-F5344CB8AC3E}">
        <p14:creationId xmlns:p14="http://schemas.microsoft.com/office/powerpoint/2010/main" val="156674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29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/>
              <a:t>AMENDMENT 27 – </a:t>
            </a:r>
            <a:r>
              <a:rPr lang="en-US" sz="2600" i="1" dirty="0" smtClean="0"/>
              <a:t>1992</a:t>
            </a:r>
          </a:p>
          <a:p>
            <a:pPr marL="0" indent="0">
              <a:buNone/>
            </a:pPr>
            <a:r>
              <a:rPr lang="en-US" sz="2200" dirty="0" smtClean="0"/>
              <a:t>Prohibits Congress from voting itself mid-term pay raises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33600"/>
            <a:ext cx="4313864" cy="3777622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621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 Articles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 1 - The Legislative Branch</a:t>
            </a:r>
          </a:p>
          <a:p>
            <a:r>
              <a:rPr lang="en-US" dirty="0" smtClean="0"/>
              <a:t>Article 2 – The Executive Branch</a:t>
            </a:r>
          </a:p>
          <a:p>
            <a:r>
              <a:rPr lang="en-US" dirty="0" smtClean="0"/>
              <a:t>Article 3 – The Judicial Branch</a:t>
            </a:r>
          </a:p>
          <a:p>
            <a:r>
              <a:rPr lang="en-US" dirty="0" smtClean="0"/>
              <a:t>Article 4 – States and the Union</a:t>
            </a:r>
          </a:p>
          <a:p>
            <a:r>
              <a:rPr lang="en-US" dirty="0" smtClean="0"/>
              <a:t>Article 5 – Amendments</a:t>
            </a:r>
          </a:p>
          <a:p>
            <a:r>
              <a:rPr lang="en-US" dirty="0" smtClean="0"/>
              <a:t>Article 6 – United States Constitution Supreme</a:t>
            </a:r>
          </a:p>
          <a:p>
            <a:r>
              <a:rPr lang="en-US" dirty="0" smtClean="0"/>
              <a:t>Article 7 – Ratifying Procedure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03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500" b="1" dirty="0" smtClean="0"/>
              <a:t>The Bill of Rights</a:t>
            </a:r>
            <a:endParaRPr lang="en-US" sz="8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795154"/>
            <a:ext cx="8915400" cy="2015837"/>
          </a:xfrm>
        </p:spPr>
        <p:txBody>
          <a:bodyPr>
            <a:normAutofit/>
          </a:bodyPr>
          <a:lstStyle/>
          <a:p>
            <a:r>
              <a:rPr lang="en-US" sz="5000" dirty="0" smtClean="0"/>
              <a:t>The first 10 Amendments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49061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070" y="623455"/>
            <a:ext cx="8911687" cy="47798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Bill </a:t>
            </a:r>
            <a:r>
              <a:rPr lang="en-US" dirty="0"/>
              <a:t>of Right Rap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www.youtube.com/watch?v=tlt6R1KD4E0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1371600"/>
            <a:ext cx="4313864" cy="4539622"/>
          </a:xfrm>
        </p:spPr>
        <p:txBody>
          <a:bodyPr/>
          <a:lstStyle/>
          <a:p>
            <a:r>
              <a:rPr lang="en-US" sz="3200" dirty="0" smtClean="0"/>
              <a:t>FIRST AMENDMENT</a:t>
            </a:r>
            <a:endParaRPr lang="en-US" sz="3200" dirty="0"/>
          </a:p>
          <a:p>
            <a:pPr marL="0" indent="0">
              <a:buNone/>
            </a:pPr>
            <a:r>
              <a:rPr lang="en-US" sz="3000" dirty="0" smtClean="0"/>
              <a:t>Freedom of religion, speech, press, assembly, and petition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1392382"/>
            <a:ext cx="4313864" cy="45114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SECOND AMENDMENT</a:t>
            </a:r>
          </a:p>
          <a:p>
            <a:pPr marL="0" indent="0">
              <a:buNone/>
            </a:pPr>
            <a:r>
              <a:rPr lang="en-US" sz="3000" dirty="0" smtClean="0"/>
              <a:t>Right to bear arms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3860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070" y="623455"/>
            <a:ext cx="8911687" cy="47798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1371600"/>
            <a:ext cx="4313864" cy="4539622"/>
          </a:xfrm>
        </p:spPr>
        <p:txBody>
          <a:bodyPr/>
          <a:lstStyle/>
          <a:p>
            <a:r>
              <a:rPr lang="en-US" sz="3200" dirty="0" smtClean="0"/>
              <a:t>THIRD AMENDMENT</a:t>
            </a:r>
            <a:endParaRPr lang="en-US" sz="3200" dirty="0"/>
          </a:p>
          <a:p>
            <a:pPr marL="0" indent="0">
              <a:buNone/>
            </a:pPr>
            <a:r>
              <a:rPr lang="en-US" sz="3000" dirty="0" smtClean="0"/>
              <a:t>No longer have to house soldiers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1392382"/>
            <a:ext cx="4313864" cy="45114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FOURTH AMENDMENT</a:t>
            </a:r>
          </a:p>
          <a:p>
            <a:pPr marL="0" indent="0">
              <a:buNone/>
            </a:pPr>
            <a:r>
              <a:rPr lang="en-US" sz="3000" dirty="0" smtClean="0"/>
              <a:t>No unreasonable search or arrest</a:t>
            </a:r>
          </a:p>
          <a:p>
            <a:pPr marL="0" indent="0">
              <a:buNone/>
            </a:pPr>
            <a:r>
              <a:rPr lang="en-US" sz="3000" dirty="0" smtClean="0"/>
              <a:t>Property cannot be searched unless there is “probable cause”</a:t>
            </a:r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893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070" y="623455"/>
            <a:ext cx="8911687" cy="47798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1371600"/>
            <a:ext cx="4313864" cy="4539622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FIFTH AMENDMENT</a:t>
            </a:r>
            <a:endParaRPr lang="en-US" sz="3500" dirty="0"/>
          </a:p>
          <a:p>
            <a:pPr marL="0" indent="0">
              <a:buNone/>
            </a:pPr>
            <a:r>
              <a:rPr lang="en-US" sz="3000" dirty="0" smtClean="0"/>
              <a:t>No person tried without grand jury indictment or punished twice for same offense (double jeopardy)</a:t>
            </a:r>
          </a:p>
          <a:p>
            <a:pPr marL="0" indent="0">
              <a:buNone/>
            </a:pPr>
            <a:r>
              <a:rPr lang="en-US" sz="3000" dirty="0" smtClean="0"/>
              <a:t>Prohibits being a witness against yourself and guarantees due process of law.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1392382"/>
            <a:ext cx="4313864" cy="4511462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SIXTH AMENDMENT</a:t>
            </a:r>
          </a:p>
          <a:p>
            <a:pPr marL="0" indent="0">
              <a:buNone/>
            </a:pPr>
            <a:r>
              <a:rPr lang="en-US" sz="3000" dirty="0" smtClean="0"/>
              <a:t>Right to a fair trial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2211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070" y="623455"/>
            <a:ext cx="8911687" cy="47798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1371600"/>
            <a:ext cx="4313864" cy="453962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SEVENTH AMENDMENT</a:t>
            </a:r>
          </a:p>
          <a:p>
            <a:pPr marL="0" indent="0">
              <a:buNone/>
            </a:pPr>
            <a:r>
              <a:rPr lang="en-US" sz="3000" dirty="0" smtClean="0"/>
              <a:t>Trail by jury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1392382"/>
            <a:ext cx="4313864" cy="45114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EIGHTH AMENDMENT</a:t>
            </a:r>
          </a:p>
          <a:p>
            <a:pPr marL="0" indent="0">
              <a:buNone/>
            </a:pPr>
            <a:r>
              <a:rPr lang="en-US" sz="3000" dirty="0" smtClean="0"/>
              <a:t>No excessive bail or cruel punishment</a:t>
            </a:r>
          </a:p>
        </p:txBody>
      </p:sp>
    </p:spTree>
    <p:extLst>
      <p:ext uri="{BB962C8B-B14F-4D97-AF65-F5344CB8AC3E}">
        <p14:creationId xmlns:p14="http://schemas.microsoft.com/office/powerpoint/2010/main" val="280137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070" y="623455"/>
            <a:ext cx="8911687" cy="47798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1371600"/>
            <a:ext cx="4313864" cy="4539622"/>
          </a:xfrm>
        </p:spPr>
        <p:txBody>
          <a:bodyPr>
            <a:normAutofit/>
          </a:bodyPr>
          <a:lstStyle/>
          <a:p>
            <a:r>
              <a:rPr lang="en-US" sz="3000" dirty="0" smtClean="0">
                <a:solidFill>
                  <a:schemeClr val="tx1"/>
                </a:solidFill>
              </a:rPr>
              <a:t>NINTH AMENDMENT</a:t>
            </a:r>
          </a:p>
          <a:p>
            <a:pPr marL="0" indent="0">
              <a:buNone/>
            </a:pPr>
            <a:r>
              <a:rPr lang="en-US" sz="3000" dirty="0" smtClean="0"/>
              <a:t>People retain rights not listed in the Constitution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1392382"/>
            <a:ext cx="4313864" cy="451146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TENTH AMENDMENT</a:t>
            </a: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Power not given to the federal government is given to the people or states</a:t>
            </a:r>
          </a:p>
        </p:txBody>
      </p:sp>
    </p:spTree>
    <p:extLst>
      <p:ext uri="{BB962C8B-B14F-4D97-AF65-F5344CB8AC3E}">
        <p14:creationId xmlns:p14="http://schemas.microsoft.com/office/powerpoint/2010/main" val="145769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Amendments 11-27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600" dirty="0" smtClean="0"/>
              <a:t>AMENDMENT 11 – </a:t>
            </a:r>
            <a:r>
              <a:rPr lang="en-US" sz="2600" i="1" dirty="0" smtClean="0"/>
              <a:t>1795</a:t>
            </a:r>
          </a:p>
          <a:p>
            <a:pPr marL="0" indent="0">
              <a:buNone/>
            </a:pPr>
            <a:r>
              <a:rPr lang="en-US" sz="2200" dirty="0" smtClean="0"/>
              <a:t>Individuals cannot sue a state in federal courts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600" dirty="0" smtClean="0"/>
              <a:t>AMENDMENT 12 – </a:t>
            </a:r>
            <a:r>
              <a:rPr lang="en-US" sz="2600" i="1" dirty="0" smtClean="0"/>
              <a:t>1804</a:t>
            </a:r>
          </a:p>
          <a:p>
            <a:pPr marL="0" indent="0">
              <a:buNone/>
            </a:pPr>
            <a:r>
              <a:rPr lang="en-US" sz="2200" dirty="0" smtClean="0"/>
              <a:t>Electoral College muse cast separate ballots for president and vice president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6245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73</TotalTime>
  <Words>490</Words>
  <Application>Microsoft Office PowerPoint</Application>
  <PresentationFormat>Widescreen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Wingdings</vt:lpstr>
      <vt:lpstr>Wingdings 3</vt:lpstr>
      <vt:lpstr>Wisp</vt:lpstr>
      <vt:lpstr>Parts of the Constitution</vt:lpstr>
      <vt:lpstr>Seven Articles</vt:lpstr>
      <vt:lpstr>The Bill of Rights</vt:lpstr>
      <vt:lpstr>Bill of Right Rap https://www.youtube.com/watch?v=tlt6R1KD4E0 </vt:lpstr>
      <vt:lpstr>PowerPoint Presentation</vt:lpstr>
      <vt:lpstr>PowerPoint Presentation</vt:lpstr>
      <vt:lpstr>PowerPoint Presentation</vt:lpstr>
      <vt:lpstr>PowerPoint Presentation</vt:lpstr>
      <vt:lpstr>Amendments 11-27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the Constitution</dc:title>
  <dc:creator>Mannella, Gina</dc:creator>
  <cp:lastModifiedBy>Mannella, Gina</cp:lastModifiedBy>
  <cp:revision>10</cp:revision>
  <dcterms:created xsi:type="dcterms:W3CDTF">2017-11-30T01:57:18Z</dcterms:created>
  <dcterms:modified xsi:type="dcterms:W3CDTF">2017-11-30T03:11:09Z</dcterms:modified>
</cp:coreProperties>
</file>