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57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6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4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0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9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B791F-DEF1-4358-A2C4-DF98AEEF795E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092A-16B3-4385-AD62-691A30A7E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5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289" y="1709901"/>
            <a:ext cx="38290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57" y="476866"/>
            <a:ext cx="588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Comic Sans MS" panose="030F0702030302020204" pitchFamily="66" charset="0"/>
              </a:rPr>
              <a:t>detrás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83" y="1143317"/>
            <a:ext cx="6503262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0837" y="481784"/>
            <a:ext cx="588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Comic Sans MS" panose="030F0702030302020204" pitchFamily="66" charset="0"/>
              </a:rPr>
              <a:t>atrás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0" y="1709901"/>
            <a:ext cx="5223944" cy="4407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02" y="1709901"/>
            <a:ext cx="3543323" cy="4407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14" y="0"/>
            <a:ext cx="116664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junto a     al </a:t>
            </a:r>
            <a:r>
              <a:rPr lang="en-US" sz="9600" dirty="0" err="1" smtClean="0">
                <a:latin typeface="Comic Sans MS" panose="030F0702030302020204" pitchFamily="66" charset="0"/>
              </a:rPr>
              <a:t>lado</a:t>
            </a:r>
            <a:r>
              <a:rPr lang="en-US" sz="9600" dirty="0" smtClean="0">
                <a:latin typeface="Comic Sans MS" panose="030F0702030302020204" pitchFamily="66" charset="0"/>
              </a:rPr>
              <a:t> de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048" y="90387"/>
            <a:ext cx="7255748" cy="6121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5" y="2175640"/>
            <a:ext cx="3244921" cy="403597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60785" y="0"/>
            <a:ext cx="8544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Comic Sans MS" panose="030F0702030302020204" pitchFamily="66" charset="0"/>
              </a:rPr>
              <a:t>delante</a:t>
            </a:r>
            <a:r>
              <a:rPr lang="en-US" sz="9600" dirty="0" smtClean="0">
                <a:latin typeface="Comic Sans MS" panose="030F0702030302020204" pitchFamily="66" charset="0"/>
              </a:rPr>
              <a:t> de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86" y="2403584"/>
            <a:ext cx="3403894" cy="4233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86" y="222426"/>
            <a:ext cx="3261543" cy="2181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321" y="3735603"/>
            <a:ext cx="38940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200" dirty="0" err="1" smtClean="0">
                <a:latin typeface="Comic Sans MS" panose="030F0702030302020204" pitchFamily="66" charset="0"/>
              </a:rPr>
              <a:t>debajo</a:t>
            </a:r>
            <a:endParaRPr lang="en-US" sz="9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3115" y="3735603"/>
            <a:ext cx="3894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Comic Sans MS" panose="030F0702030302020204" pitchFamily="66" charset="0"/>
              </a:rPr>
              <a:t>abajo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4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64" y="4676842"/>
            <a:ext cx="3261543" cy="2181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13" y="196412"/>
            <a:ext cx="3403894" cy="4233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330" y="979099"/>
            <a:ext cx="3894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Comic Sans MS" panose="030F0702030302020204" pitchFamily="66" charset="0"/>
              </a:rPr>
              <a:t>arriba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4906" y="1025265"/>
            <a:ext cx="4834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Comic Sans MS" panose="030F0702030302020204" pitchFamily="66" charset="0"/>
              </a:rPr>
              <a:t>e</a:t>
            </a:r>
            <a:r>
              <a:rPr lang="en-US" sz="9600" dirty="0" err="1" smtClean="0">
                <a:latin typeface="Comic Sans MS" panose="030F0702030302020204" pitchFamily="66" charset="0"/>
              </a:rPr>
              <a:t>ncima</a:t>
            </a:r>
            <a:r>
              <a:rPr lang="en-US" sz="9600" dirty="0" smtClean="0">
                <a:latin typeface="Comic Sans MS" panose="030F0702030302020204" pitchFamily="66" charset="0"/>
              </a:rPr>
              <a:t> de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30" y="3768647"/>
            <a:ext cx="3894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Comic Sans MS" panose="030F0702030302020204" pitchFamily="66" charset="0"/>
              </a:rPr>
              <a:t>sobre</a:t>
            </a:r>
            <a:endParaRPr lang="en-US" sz="9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20" y="1914854"/>
            <a:ext cx="3403894" cy="4233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159" y="4099034"/>
            <a:ext cx="3202555" cy="23332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6954748" y="2822028"/>
            <a:ext cx="945931" cy="1277006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 rot="15337617">
            <a:off x="3623148" y="3183920"/>
            <a:ext cx="1358699" cy="787993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626" y="855995"/>
            <a:ext cx="3279229" cy="16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Comic Sans MS" panose="030F0702030302020204" pitchFamily="66" charset="0"/>
              </a:rPr>
              <a:t>e</a:t>
            </a:r>
            <a:r>
              <a:rPr lang="en-US" sz="9600" dirty="0" err="1" smtClean="0">
                <a:latin typeface="Comic Sans MS" panose="030F0702030302020204" pitchFamily="66" charset="0"/>
              </a:rPr>
              <a:t>n</a:t>
            </a:r>
            <a:r>
              <a:rPr lang="en-US" sz="9600" dirty="0" smtClean="0">
                <a:latin typeface="Comic Sans MS" panose="030F0702030302020204" pitchFamily="66" charset="0"/>
              </a:rPr>
              <a:t> 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9339" y="917411"/>
            <a:ext cx="4080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400" dirty="0" err="1" smtClean="0">
                <a:latin typeface="Comic Sans MS" panose="030F0702030302020204" pitchFamily="66" charset="0"/>
              </a:rPr>
              <a:t>adentro</a:t>
            </a:r>
            <a:r>
              <a:rPr lang="en-US" sz="9600" dirty="0" smtClean="0">
                <a:latin typeface="Comic Sans MS" panose="030F0702030302020204" pitchFamily="66" charset="0"/>
              </a:rPr>
              <a:t> 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03" y="2184179"/>
            <a:ext cx="4661762" cy="3932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46" y="1900400"/>
            <a:ext cx="4998137" cy="4216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537" y="1709901"/>
            <a:ext cx="3543323" cy="4407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494" y="377380"/>
            <a:ext cx="5346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Comic Sans MS" panose="030F0702030302020204" pitchFamily="66" charset="0"/>
              </a:rPr>
              <a:t>entre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8587" y="79978"/>
            <a:ext cx="4761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Comic Sans MS" panose="030F0702030302020204" pitchFamily="66" charset="0"/>
              </a:rPr>
              <a:t>e</a:t>
            </a:r>
            <a:r>
              <a:rPr lang="en-US" sz="7200" dirty="0" err="1" smtClean="0">
                <a:latin typeface="Comic Sans MS" panose="030F0702030302020204" pitchFamily="66" charset="0"/>
              </a:rPr>
              <a:t>n</a:t>
            </a:r>
            <a:r>
              <a:rPr lang="en-US" sz="7200" dirty="0" smtClean="0">
                <a:latin typeface="Comic Sans MS" panose="030F0702030302020204" pitchFamily="66" charset="0"/>
              </a:rPr>
              <a:t> el </a:t>
            </a:r>
            <a:r>
              <a:rPr lang="en-US" sz="7200" dirty="0" err="1" smtClean="0">
                <a:latin typeface="Comic Sans MS" panose="030F0702030302020204" pitchFamily="66" charset="0"/>
              </a:rPr>
              <a:t>medio</a:t>
            </a:r>
            <a:r>
              <a:rPr lang="en-US" sz="7200" dirty="0" smtClean="0">
                <a:latin typeface="Comic Sans MS" panose="030F0702030302020204" pitchFamily="66" charset="0"/>
              </a:rPr>
              <a:t> 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</TotalTime>
  <Words>22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Bosse, Christine</dc:creator>
  <cp:lastModifiedBy>Kiwan, Susana</cp:lastModifiedBy>
  <cp:revision>18</cp:revision>
  <dcterms:created xsi:type="dcterms:W3CDTF">2017-05-26T16:54:51Z</dcterms:created>
  <dcterms:modified xsi:type="dcterms:W3CDTF">2018-06-27T16:29:46Z</dcterms:modified>
</cp:coreProperties>
</file>