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5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791F-DEF1-4358-A2C4-DF98AEEF795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89" y="1709901"/>
            <a:ext cx="38290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317" y="0"/>
            <a:ext cx="8544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behind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1" y="986001"/>
            <a:ext cx="65032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0" y="1709901"/>
            <a:ext cx="5223944" cy="4407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02" y="1709901"/>
            <a:ext cx="3543323" cy="4407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14" y="0"/>
            <a:ext cx="11666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b</a:t>
            </a:r>
            <a:r>
              <a:rPr lang="en-US" sz="9600" dirty="0" smtClean="0">
                <a:latin typeface="Comic Sans MS" panose="030F0702030302020204" pitchFamily="66" charset="0"/>
              </a:rPr>
              <a:t>eside        next to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90387"/>
            <a:ext cx="7255748" cy="612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5" y="2175640"/>
            <a:ext cx="3244921" cy="403597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60785" y="0"/>
            <a:ext cx="8544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i</a:t>
            </a:r>
            <a:r>
              <a:rPr lang="en-US" sz="9600" dirty="0" smtClean="0">
                <a:latin typeface="Comic Sans MS" panose="030F0702030302020204" pitchFamily="66" charset="0"/>
              </a:rPr>
              <a:t>n front of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86" y="2403584"/>
            <a:ext cx="3403894" cy="4233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86" y="222426"/>
            <a:ext cx="3261543" cy="2181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503" y="1220837"/>
            <a:ext cx="3894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under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3669" y="1220837"/>
            <a:ext cx="3894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below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8717" y="3969465"/>
            <a:ext cx="498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beneath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03" y="4463823"/>
            <a:ext cx="454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underneath</a:t>
            </a:r>
            <a:endParaRPr 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64" y="4676842"/>
            <a:ext cx="3261543" cy="2181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13" y="196412"/>
            <a:ext cx="3403894" cy="4233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330" y="1387366"/>
            <a:ext cx="3894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above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2952" y="2548759"/>
            <a:ext cx="5129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o</a:t>
            </a:r>
            <a:r>
              <a:rPr lang="en-US" sz="9600" dirty="0" smtClean="0">
                <a:latin typeface="Comic Sans MS" panose="030F0702030302020204" pitchFamily="66" charset="0"/>
              </a:rPr>
              <a:t>n top of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30" y="3768647"/>
            <a:ext cx="3894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over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20" y="1914854"/>
            <a:ext cx="3403894" cy="4233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159" y="4099034"/>
            <a:ext cx="3202555" cy="23332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6954748" y="2822028"/>
            <a:ext cx="945931" cy="1277006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15337617">
            <a:off x="3623148" y="3183920"/>
            <a:ext cx="1358699" cy="787993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439" y="2175641"/>
            <a:ext cx="3279229" cy="16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i</a:t>
            </a:r>
            <a:r>
              <a:rPr lang="en-US" sz="9600" dirty="0" smtClean="0">
                <a:latin typeface="Comic Sans MS" panose="030F0702030302020204" pitchFamily="66" charset="0"/>
              </a:rPr>
              <a:t>n 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0679" y="2104041"/>
            <a:ext cx="3970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inside 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03" y="2184179"/>
            <a:ext cx="4661762" cy="3932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46" y="1900400"/>
            <a:ext cx="4998137" cy="421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37" y="1709901"/>
            <a:ext cx="3543323" cy="4407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708" y="140241"/>
            <a:ext cx="5346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b</a:t>
            </a:r>
            <a:r>
              <a:rPr lang="en-US" sz="9600" dirty="0" smtClean="0">
                <a:latin typeface="Comic Sans MS" panose="030F0702030302020204" pitchFamily="66" charset="0"/>
              </a:rPr>
              <a:t>etween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0346" y="0"/>
            <a:ext cx="4761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in the middle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23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Bosse, Christine</dc:creator>
  <cp:lastModifiedBy>Kiwan, Susana</cp:lastModifiedBy>
  <cp:revision>11</cp:revision>
  <cp:lastPrinted>2018-06-12T13:32:41Z</cp:lastPrinted>
  <dcterms:created xsi:type="dcterms:W3CDTF">2017-05-26T16:54:51Z</dcterms:created>
  <dcterms:modified xsi:type="dcterms:W3CDTF">2018-06-12T13:32:47Z</dcterms:modified>
</cp:coreProperties>
</file>